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etrona"/>
      <p:regular r:id="rId15"/>
    </p:embeddedFont>
    <p:embeddedFont>
      <p:font typeface="Petrona"/>
      <p:regular r:id="rId16"/>
    </p:embeddedFont>
    <p:embeddedFont>
      <p:font typeface="Petrona"/>
      <p:regular r:id="rId17"/>
    </p:embeddedFont>
    <p:embeddedFont>
      <p:font typeface="Petrona"/>
      <p:regular r:id="rId18"/>
    </p:embeddedFont>
    <p:embeddedFont>
      <p:font typeface="Inter"/>
      <p:regular r:id="rId19"/>
    </p:embeddedFont>
    <p:embeddedFont>
      <p:font typeface="Inter"/>
      <p:regular r:id="rId20"/>
    </p:embeddedFont>
    <p:embeddedFont>
      <p:font typeface="Inter"/>
      <p:regular r:id="rId21"/>
    </p:embeddedFont>
    <p:embeddedFont>
      <p:font typeface="In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05752"/>
            <a:ext cx="7556421" cy="3081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8050"/>
              </a:lnSpc>
              <a:buNone/>
            </a:pPr>
            <a:r>
              <a:rPr lang="en-US" sz="64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Node.js: A Powerful Runtime Environment</a:t>
            </a:r>
            <a:endParaRPr lang="en-US" sz="6450" dirty="0"/>
          </a:p>
        </p:txBody>
      </p:sp>
      <p:sp>
        <p:nvSpPr>
          <p:cNvPr id="4" name="Shape 1"/>
          <p:cNvSpPr/>
          <p:nvPr/>
        </p:nvSpPr>
        <p:spPr>
          <a:xfrm>
            <a:off x="793790" y="5643920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651540"/>
            <a:ext cx="347663" cy="34766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270040" y="5627013"/>
            <a:ext cx="1793081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작성자: 건우 이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54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핵심 개념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05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3381494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30505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Single-Threaded Event Loop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185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처리를 통한 효율적인 자원 활용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3381494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30505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Non-Blocking I/O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81321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입출력 작업으로 빠른 응답성 제공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9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5469493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3930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JavaScript 기반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9012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풍부한 라이브러리와 도구 활용 가능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76193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주요 특징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확장성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데이터 처리에 최적화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빠른 응답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5332928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Non-Blocking I/O로 빠른 반응속도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418742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높은 생산성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9872067" y="4786313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JavaScript로 Server와 Client 통일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562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장점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793790" y="284071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범용성</a:t>
            </a:r>
            <a:endParaRPr lang="en-US" sz="2300" dirty="0"/>
          </a:p>
        </p:txBody>
      </p:sp>
      <p:sp>
        <p:nvSpPr>
          <p:cNvPr id="6" name="Text 3"/>
          <p:cNvSpPr/>
          <p:nvPr/>
        </p:nvSpPr>
        <p:spPr>
          <a:xfrm>
            <a:off x="1028224" y="35833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웹 개발뿐만 아니라 다양한 영역에 활용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40712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3075146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풍부한 생태계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4919901" y="3583305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많은 오픈소스 라이브러리와 도구 사용 가능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7035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빠른 학습곡선</a:t>
            </a:r>
            <a:endParaRPr lang="en-US" sz="2300" dirty="0"/>
          </a:p>
        </p:txBody>
      </p:sp>
      <p:sp>
        <p:nvSpPr>
          <p:cNvPr id="12" name="Text 9"/>
          <p:cNvSpPr/>
          <p:nvPr/>
        </p:nvSpPr>
        <p:spPr>
          <a:xfrm>
            <a:off x="1028224" y="55129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JavaScript 기반으로 웹 개발자에게 친숙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70358"/>
            <a:ext cx="3664863" cy="1702832"/>
          </a:xfrm>
          <a:prstGeom prst="roundRect">
            <a:avLst>
              <a:gd name="adj" fmla="val 559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500479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높은 성능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4919901" y="5512951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Non-Blocking I/O로 동시 요청 처리 가능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745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사용 사례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65187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4456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실시간 웹 애플리케이션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6280190" y="3953828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채팅, 실시간 게임 등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651879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445669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API 및 마이크로서비스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10228421" y="3953828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확장성 높은 API 구축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499717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및 임베디드 시스템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6280190" y="6299121"/>
            <a:ext cx="360807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센서 데이터 처리 및 제어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28421" y="499717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228421" y="5790962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데스크톱 애플리케이션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10228421" y="6299121"/>
            <a:ext cx="3608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크로스플랫폼 데스크톱 앱 개발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5874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 생태계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605111" y="2443163"/>
            <a:ext cx="30480" cy="4427696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293822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269831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43913" y="2774752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8" name="Text 5"/>
          <p:cNvSpPr/>
          <p:nvPr/>
        </p:nvSpPr>
        <p:spPr>
          <a:xfrm>
            <a:off x="7867888" y="266997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npm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867888" y="3178135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세계 최대 오픈소스 라이브러리 저장소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845022" y="4489728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1" name="Shape 8"/>
          <p:cNvSpPr/>
          <p:nvPr/>
        </p:nvSpPr>
        <p:spPr>
          <a:xfrm>
            <a:off x="6365200" y="424981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519029" y="4326255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3" name="Text 10"/>
          <p:cNvSpPr/>
          <p:nvPr/>
        </p:nvSpPr>
        <p:spPr>
          <a:xfrm>
            <a:off x="7867888" y="422148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Express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867888" y="4729639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Node.js의 대표적인 웹 프레임워크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6845022" y="6041231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2D4E5"/>
          </a:solidFill>
          <a:ln/>
        </p:spPr>
      </p:sp>
      <p:sp>
        <p:nvSpPr>
          <p:cNvPr id="16" name="Shape 13"/>
          <p:cNvSpPr/>
          <p:nvPr/>
        </p:nvSpPr>
        <p:spPr>
          <a:xfrm>
            <a:off x="6365200" y="58013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6519267" y="5877758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8" name="Text 15"/>
          <p:cNvSpPr/>
          <p:nvPr/>
        </p:nvSpPr>
        <p:spPr>
          <a:xfrm>
            <a:off x="7867888" y="577298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Electron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867888" y="6281142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Node.js로 크로스플랫폼 데스크톱 앱 개발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750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Node.js의 미래</a:t>
            </a:r>
            <a:endParaRPr lang="en-US" sz="4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901922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61493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서버리스 컴퓨팅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1020604" y="665749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Lambda, Azure Functions 등과 결합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901922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61493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IoT 및 엣지 컴퓨팅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5368171" y="665749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센서 데이터 실시간 처리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901922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6149340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AI/ML 인프라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9715738" y="6657499"/>
            <a:ext cx="389393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기계학습 모델 배포 및 추론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65484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결론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3305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8903" y="3381494"/>
            <a:ext cx="152876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7017306" y="3305056"/>
            <a:ext cx="2927747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확장성 있는 런타임 환경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017306" y="4185285"/>
            <a:ext cx="292774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실시간 응용 프로그램 개발에 최적화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30505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5695" y="3381494"/>
            <a:ext cx="202525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800" dirty="0"/>
          </a:p>
        </p:txBody>
      </p:sp>
      <p:sp>
        <p:nvSpPr>
          <p:cNvPr id="10" name="Text 7"/>
          <p:cNvSpPr/>
          <p:nvPr/>
        </p:nvSpPr>
        <p:spPr>
          <a:xfrm>
            <a:off x="10908983" y="3305056"/>
            <a:ext cx="2927747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기술적 우수성</a:t>
            </a:r>
            <a:endParaRPr lang="en-US" sz="2300" dirty="0"/>
          </a:p>
        </p:txBody>
      </p:sp>
      <p:sp>
        <p:nvSpPr>
          <p:cNvPr id="11" name="Text 8"/>
          <p:cNvSpPr/>
          <p:nvPr/>
        </p:nvSpPr>
        <p:spPr>
          <a:xfrm>
            <a:off x="10908983" y="3813215"/>
            <a:ext cx="29277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비동기 처리, 높은 성능, 생산성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3930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4257" y="5469493"/>
            <a:ext cx="20216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800" dirty="0"/>
          </a:p>
        </p:txBody>
      </p:sp>
      <p:sp>
        <p:nvSpPr>
          <p:cNvPr id="14" name="Text 11"/>
          <p:cNvSpPr/>
          <p:nvPr/>
        </p:nvSpPr>
        <p:spPr>
          <a:xfrm>
            <a:off x="7017306" y="5393055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풍부한 생태계</a:t>
            </a:r>
            <a:endParaRPr lang="en-US" sz="2300" dirty="0"/>
          </a:p>
        </p:txBody>
      </p:sp>
      <p:sp>
        <p:nvSpPr>
          <p:cNvPr id="15" name="Text 12"/>
          <p:cNvSpPr/>
          <p:nvPr/>
        </p:nvSpPr>
        <p:spPr>
          <a:xfrm>
            <a:off x="7017306" y="590121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수많은 오픈소스 라이브러리와 도구 활용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2024-11-04T11:38:15Z</dcterms:created>
  <dcterms:modified xsi:type="dcterms:W3CDTF">2024-11-04T11:38:15Z</dcterms:modified>
</cp:coreProperties>
</file>